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sldIdLst>
    <p:sldId id="256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38982A-DB03-4FD2-19FA-4CE11FA9A5FB}" v="2" dt="2025-11-10T12:35:12.4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>
      <p:cViewPr>
        <p:scale>
          <a:sx n="300" d="100"/>
          <a:sy n="300" d="100"/>
        </p:scale>
        <p:origin x="-6822" y="-4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0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rstin Deutsch" userId="S::kerstin.deutsch@conventus.de::709da218-d69d-46b5-826f-4c397f663f3c" providerId="AD" clId="Web-{F45DA497-15B2-6407-0515-EEFC0073B152}"/>
    <pc:docChg chg="modSld">
      <pc:chgData name="Kerstin Deutsch" userId="S::kerstin.deutsch@conventus.de::709da218-d69d-46b5-826f-4c397f663f3c" providerId="AD" clId="Web-{F45DA497-15B2-6407-0515-EEFC0073B152}" dt="2025-10-28T08:43:06.181" v="1"/>
      <pc:docMkLst>
        <pc:docMk/>
      </pc:docMkLst>
      <pc:sldChg chg="addSp delSp modSp">
        <pc:chgData name="Kerstin Deutsch" userId="S::kerstin.deutsch@conventus.de::709da218-d69d-46b5-826f-4c397f663f3c" providerId="AD" clId="Web-{F45DA497-15B2-6407-0515-EEFC0073B152}" dt="2025-10-28T08:43:06.181" v="1"/>
        <pc:sldMkLst>
          <pc:docMk/>
          <pc:sldMk cId="4029900224" sldId="256"/>
        </pc:sldMkLst>
      </pc:sldChg>
    </pc:docChg>
  </pc:docChgLst>
  <pc:docChgLst>
    <pc:chgData name="Kerstin Deutsch" userId="S::kerstin.deutsch@conventus.de::709da218-d69d-46b5-826f-4c397f663f3c" providerId="AD" clId="Web-{5538982A-DB03-4FD2-19FA-4CE11FA9A5FB}"/>
    <pc:docChg chg="modSld">
      <pc:chgData name="Kerstin Deutsch" userId="S::kerstin.deutsch@conventus.de::709da218-d69d-46b5-826f-4c397f663f3c" providerId="AD" clId="Web-{5538982A-DB03-4FD2-19FA-4CE11FA9A5FB}" dt="2025-11-10T12:35:12.435" v="1"/>
      <pc:docMkLst>
        <pc:docMk/>
      </pc:docMkLst>
      <pc:sldChg chg="addSp delSp modSp">
        <pc:chgData name="Kerstin Deutsch" userId="S::kerstin.deutsch@conventus.de::709da218-d69d-46b5-826f-4c397f663f3c" providerId="AD" clId="Web-{5538982A-DB03-4FD2-19FA-4CE11FA9A5FB}" dt="2025-11-10T12:35:12.435" v="1"/>
        <pc:sldMkLst>
          <pc:docMk/>
          <pc:sldMk cId="4029900224" sldId="256"/>
        </pc:sldMkLst>
        <pc:picChg chg="del">
          <ac:chgData name="Kerstin Deutsch" userId="S::kerstin.deutsch@conventus.de::709da218-d69d-46b5-826f-4c397f663f3c" providerId="AD" clId="Web-{5538982A-DB03-4FD2-19FA-4CE11FA9A5FB}" dt="2025-11-10T12:33:34.543" v="0"/>
          <ac:picMkLst>
            <pc:docMk/>
            <pc:sldMk cId="4029900224" sldId="256"/>
            <ac:picMk id="2" creationId="{CCD5F7E4-47B4-9C08-800C-49E30549D242}"/>
          </ac:picMkLst>
        </pc:picChg>
        <pc:picChg chg="add mod">
          <ac:chgData name="Kerstin Deutsch" userId="S::kerstin.deutsch@conventus.de::709da218-d69d-46b5-826f-4c397f663f3c" providerId="AD" clId="Web-{5538982A-DB03-4FD2-19FA-4CE11FA9A5FB}" dt="2025-11-10T12:35:12.435" v="1"/>
          <ac:picMkLst>
            <pc:docMk/>
            <pc:sldMk cId="4029900224" sldId="256"/>
            <ac:picMk id="3" creationId="{F1BBC9B9-B080-F7BB-1064-89FA55678BB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EF24AD-8797-35FD-F62E-F1190A8055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A68BAD2-A628-646F-9BD6-91C085378D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25890D9-998E-16C5-94D0-FF9B327FF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E0B7-DC99-7F49-82EE-A504522276BD}" type="datetimeFigureOut">
              <a:rPr lang="de-DE" smtClean="0"/>
              <a:t>10.11.2025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D4387C-2585-4BBA-AA71-8C4D94CAD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52F13A8-1D8C-E4E2-4E64-AA37E6D6C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E0DF1-34F8-4A43-B984-65040589CC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1855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4563C0-123C-F298-E7EB-27E2AC4DB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E902332-3CDA-DEBA-0B01-44E1E15A91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2512A8C-B6F7-7238-3300-DC68AB032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E0B7-DC99-7F49-82EE-A504522276BD}" type="datetimeFigureOut">
              <a:rPr lang="de-DE" smtClean="0"/>
              <a:t>10.11.2025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B74792-8A77-6435-D6D8-BC9C4E704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CF2003-2F6C-79F8-312E-9F75CC7EE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E0DF1-34F8-4A43-B984-65040589CC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6288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F03413B-1BAD-EFB4-6E53-B7B79E3269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B413F00-CA8A-D698-BBD5-011A1FE59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DA74BB-7202-7C17-13F3-A8EBAFE3A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E0B7-DC99-7F49-82EE-A504522276BD}" type="datetimeFigureOut">
              <a:rPr lang="de-DE" smtClean="0"/>
              <a:t>10.11.2025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D286A0-92F4-44B1-58C1-F5C1048BD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9EEC47-3355-3611-07FB-08109675C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E0DF1-34F8-4A43-B984-65040589CC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0932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CBFD09-4D78-EB51-96F6-45C6CD742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C12CF6-98A2-6F1B-9BEF-FFF16D374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258A9FF-626E-81BC-8256-997924480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E0B7-DC99-7F49-82EE-A504522276BD}" type="datetimeFigureOut">
              <a:rPr lang="de-DE" smtClean="0"/>
              <a:t>10.11.2025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C1AE3C-CC82-4AA0-9F25-3A16FE54E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85D7C30-6BE2-EF8B-EE2A-78FC8C391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E0DF1-34F8-4A43-B984-65040589CC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0865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4531FD-21CC-5871-8B93-C9C6E9D35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F92FAA7-0723-5C33-0E0B-028275DD7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159A1E-320B-C455-D0B9-6A8D96DC2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E0B7-DC99-7F49-82EE-A504522276BD}" type="datetimeFigureOut">
              <a:rPr lang="de-DE" smtClean="0"/>
              <a:t>10.11.2025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2B0A5E6-B40A-90E0-11AB-549D06551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B0721F-A899-15EF-4B23-1A8B10F8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E0DF1-34F8-4A43-B984-65040589CC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8738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65BED2-A376-C878-1BCC-8B314F3B6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EA795E-DB6B-CBB7-3224-05DC692479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188AEA-D261-EAB4-9B8A-76913591B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2BF5C9E-D4F7-E3C0-C7D7-C79D5E915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E0B7-DC99-7F49-82EE-A504522276BD}" type="datetimeFigureOut">
              <a:rPr lang="de-DE" smtClean="0"/>
              <a:t>10.11.2025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945CB9E-15A6-794A-05EF-796466771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1254CEF-35DE-8658-30EB-E8FD397DB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E0DF1-34F8-4A43-B984-65040589CC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586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92C12A-98B6-A5FB-6CA0-15CB2DD21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3ABE112-6571-BC5C-3BF1-982ADA9E8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5C4D855-ECA5-51C9-569F-A299A425F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D3C7C64-035E-A7E3-906D-E1E958868E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1B86C84-7B6E-50DA-3E41-03151361E4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64A4959-56A7-3EC2-B824-05DA6541F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E0B7-DC99-7F49-82EE-A504522276BD}" type="datetimeFigureOut">
              <a:rPr lang="de-DE" smtClean="0"/>
              <a:t>10.11.2025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EBF1288-B855-CF1F-9E92-4AED020A2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1068C37-1516-896D-0684-829E80591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E0DF1-34F8-4A43-B984-65040589CC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3956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C8D9F0-D3EA-79E2-EF0C-00888D6DD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340836E-3EDC-029C-96FA-8A02BC38A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E0B7-DC99-7F49-82EE-A504522276BD}" type="datetimeFigureOut">
              <a:rPr lang="de-DE" smtClean="0"/>
              <a:t>10.11.2025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33BBAE1-6957-6516-6F69-A804B0414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0416ECA-13F6-29BF-06F9-169408FD6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E0DF1-34F8-4A43-B984-65040589CC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3651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EB3E0C5-0BB3-FEB7-C7B7-42D284BB4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E0B7-DC99-7F49-82EE-A504522276BD}" type="datetimeFigureOut">
              <a:rPr lang="de-DE" smtClean="0"/>
              <a:t>10.11.2025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9CC89A7-BA47-BB12-23B9-8FD7C4DC6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1D6CDA-0CFC-828A-73E7-18859BE53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E0DF1-34F8-4A43-B984-65040589CC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786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0768AF-0DE1-EF98-2EC1-5E997DCBA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72929A-4E59-E015-B8CA-1E0A36835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9BCB2FD-BB32-1D76-D69B-2D1D143857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4C9E656-A7EA-1E86-CE9C-C1D86164F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E0B7-DC99-7F49-82EE-A504522276BD}" type="datetimeFigureOut">
              <a:rPr lang="de-DE" smtClean="0"/>
              <a:t>10.11.2025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A8BE22-9CF2-FF3E-41F4-EDB351C1D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28936F5-972B-5878-3DD8-FBFCC6E62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E0DF1-34F8-4A43-B984-65040589CC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2673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3BA19B-4E93-A1CF-16B1-F55DBB1E7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81D6C3D-AFB1-72B1-9C4F-F8ADB32C19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B9601CD-B4CE-68B9-1475-B221956D0E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1C37E4A-8EC3-9334-F86E-3498504B7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E0B7-DC99-7F49-82EE-A504522276BD}" type="datetimeFigureOut">
              <a:rPr lang="de-DE" smtClean="0"/>
              <a:t>10.11.2025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D0CD485-6033-E39D-3C61-1D6180D7C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6035487-4F41-352F-B376-982356491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E0DF1-34F8-4A43-B984-65040589CC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2470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AD8D949-F0CB-997F-70CF-23BCDA239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567094C-DE31-DE97-D7F8-FF4FDA750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1245AC2-FF53-E743-4E0B-95FFDDFB9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4E0B7-DC99-7F49-82EE-A504522276BD}" type="datetimeFigureOut">
              <a:rPr lang="de-DE" smtClean="0"/>
              <a:t>10.11.2025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967EF9-AB90-464F-CB03-A477437D1B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109560-53F4-88C8-467E-6E2828DC71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E0DF1-34F8-4A43-B984-65040589CC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73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1BBC9B9-B080-F7BB-1064-89FA55678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900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f3f64381-af27-4bc9-81c0-3cb258456522" ContentTypeId="0x0101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09310C26895984B8A15B67BDB451BFB" ma:contentTypeVersion="17" ma:contentTypeDescription="Ein neues Dokument erstellen." ma:contentTypeScope="" ma:versionID="fa9fb4969a4f7cde3266bbb03c620fb2">
  <xsd:schema xmlns:xsd="http://www.w3.org/2001/XMLSchema" xmlns:xs="http://www.w3.org/2001/XMLSchema" xmlns:p="http://schemas.microsoft.com/office/2006/metadata/properties" xmlns:ns2="e58eaca8-f4da-4d53-a948-ecd7d12d3e4a" xmlns:ns3="c82cca38-21c0-4085-b597-6714eaf117dc" xmlns:ns4="11dbbd15-56a6-4a36-99c3-e06f7c17aee8" targetNamespace="http://schemas.microsoft.com/office/2006/metadata/properties" ma:root="true" ma:fieldsID="f293b212d68df28f632e7651ece6ff46" ns2:_="" ns3:_="" ns4:_="">
    <xsd:import namespace="e58eaca8-f4da-4d53-a948-ecd7d12d3e4a"/>
    <xsd:import namespace="c82cca38-21c0-4085-b597-6714eaf117dc"/>
    <xsd:import namespace="11dbbd15-56a6-4a36-99c3-e06f7c17aee8"/>
    <xsd:element name="properties">
      <xsd:complexType>
        <xsd:sequence>
          <xsd:element name="documentManagement">
            <xsd:complexType>
              <xsd:all>
                <xsd:element ref="ns2:je222cc3316e49e0b13fcbd552ff3abd" minOccurs="0"/>
                <xsd:element ref="ns2:TaxCatchAll" minOccurs="0"/>
                <xsd:element ref="ns2:TaxCatchAllLabel" minOccurs="0"/>
                <xsd:element ref="ns2:j04ab1e59a7b4012bcf9efb82787d622" minOccurs="0"/>
                <xsd:element ref="ns2:c32a69afe9334bacac5402d80fafca96" minOccurs="0"/>
                <xsd:element ref="ns2:f34ad291bcd142b8b3d5d74d8ca9d0a9" minOccurs="0"/>
                <xsd:element ref="ns2:f84c44bcf12e43a0bfbdbe18a4aa4c85" minOccurs="0"/>
                <xsd:element ref="ns2:k468628171ba49daa2402c9cfebc3f53" minOccurs="0"/>
                <xsd:element ref="ns3:MediaServiceLocation" minOccurs="0"/>
                <xsd:element ref="ns3:MediaServiceMetadata" minOccurs="0"/>
                <xsd:element ref="ns3:lcf76f155ced4ddcb4097134ff3c332f" minOccurs="0"/>
                <xsd:element ref="ns3:MediaServiceFastMetadata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3:MediaServiceObjectDetectorVersions" minOccurs="0"/>
                <xsd:element ref="ns3:MediaLengthInSecond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8eaca8-f4da-4d53-a948-ecd7d12d3e4a" elementFormDefault="qualified">
    <xsd:import namespace="http://schemas.microsoft.com/office/2006/documentManagement/types"/>
    <xsd:import namespace="http://schemas.microsoft.com/office/infopath/2007/PartnerControls"/>
    <xsd:element name="je222cc3316e49e0b13fcbd552ff3abd" ma:index="8" nillable="true" ma:taxonomy="true" ma:internalName="je222cc3316e49e0b13fcbd552ff3abd" ma:taxonomyFieldName="Bereich" ma:displayName="Schwerpunkt" ma:fieldId="{3e222cc3-316e-49e0-b13f-cbd552ff3abd}" ma:taxonomyMulti="true" ma:sspId="f3f64381-af27-4bc9-81c0-3cb258456522" ma:termSetId="31a39be6-b047-46f5-866d-fce30be8151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bda44565-edf1-4eb2-a686-d5cae893b478}" ma:internalName="TaxCatchAll" ma:showField="CatchAllData" ma:web="11dbbd15-56a6-4a36-99c3-e06f7c17ae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bda44565-edf1-4eb2-a686-d5cae893b478}" ma:internalName="TaxCatchAllLabel" ma:readOnly="true" ma:showField="CatchAllDataLabel" ma:web="11dbbd15-56a6-4a36-99c3-e06f7c17ae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04ab1e59a7b4012bcf9efb82787d622" ma:index="12" nillable="true" ma:taxonomy="true" ma:internalName="j04ab1e59a7b4012bcf9efb82787d622" ma:taxonomyFieldName="Ansicht" ma:displayName="Ansicht" ma:fieldId="{304ab1e5-9a7b-4012-bcf9-efb82787d622}" ma:sspId="f3f64381-af27-4bc9-81c0-3cb258456522" ma:termSetId="386e3457-ca13-4b8f-8a4a-f6364640368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32a69afe9334bacac5402d80fafca96" ma:index="14" nillable="true" ma:taxonomy="true" ma:internalName="c32a69afe9334bacac5402d80fafca96" ma:taxonomyFieldName="Zielgruppe" ma:displayName="Zielgruppe" ma:fieldId="{c32a69af-e933-4bac-ac54-02d80fafca96}" ma:taxonomyMulti="true" ma:sspId="f3f64381-af27-4bc9-81c0-3cb258456522" ma:termSetId="ef5f3e4b-21f5-4de4-93d0-a9cf627a481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34ad291bcd142b8b3d5d74d8ca9d0a9" ma:index="16" nillable="true" ma:taxonomy="true" ma:internalName="f34ad291bcd142b8b3d5d74d8ca9d0a9" ma:taxonomyFieldName="Inhalt" ma:displayName="Inhalt" ma:indexed="true" ma:fieldId="{f34ad291-bcd1-42b8-b3d5-d74d8ca9d0a9}" ma:sspId="f3f64381-af27-4bc9-81c0-3cb258456522" ma:termSetId="10c83f4d-74ea-4375-83f7-f3727e530f0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84c44bcf12e43a0bfbdbe18a4aa4c85" ma:index="18" nillable="true" ma:taxonomy="true" ma:internalName="f84c44bcf12e43a0bfbdbe18a4aa4c85" ma:taxonomyFieldName="Darstellung" ma:displayName="Darstellung" ma:fieldId="{f84c44bc-f12e-43a0-bfbd-be18a4aa4c85}" ma:taxonomyMulti="true" ma:sspId="f3f64381-af27-4bc9-81c0-3cb258456522" ma:termSetId="d9ee473b-00c4-420f-81ca-d2d4fa78573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468628171ba49daa2402c9cfebc3f53" ma:index="20" nillable="true" ma:taxonomy="true" ma:internalName="k468628171ba49daa2402c9cfebc3f53" ma:taxonomyFieldName="Veranstaltungsart" ma:displayName="Veranstaltungsart" ma:fieldId="{44686281-71ba-49da-a240-2c9cfebc3f53}" ma:taxonomyMulti="true" ma:sspId="f3f64381-af27-4bc9-81c0-3cb258456522" ma:termSetId="efc8b136-9e97-4257-829c-d6c9a4958b6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2cca38-21c0-4085-b597-6714eaf117dc" elementFormDefault="qualified">
    <xsd:import namespace="http://schemas.microsoft.com/office/2006/documentManagement/types"/>
    <xsd:import namespace="http://schemas.microsoft.com/office/infopath/2007/PartnerControls"/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Metadata" ma:index="23" nillable="true" ma:displayName="MediaServiceMetadata" ma:hidden="true" ma:internalName="MediaServiceMetadata" ma:readOnly="true">
      <xsd:simpleType>
        <xsd:restriction base="dms:Note"/>
      </xsd:simpleType>
    </xsd:element>
    <xsd:element name="lcf76f155ced4ddcb4097134ff3c332f" ma:index="25" nillable="true" ma:taxonomy="true" ma:internalName="lcf76f155ced4ddcb4097134ff3c332f" ma:taxonomyFieldName="MediaServiceImageTags" ma:displayName="Bildmarkierungen" ma:readOnly="false" ma:fieldId="{5cf76f15-5ced-4ddc-b409-7134ff3c332f}" ma:taxonomyMulti="true" ma:sspId="f3f64381-af27-4bc9-81c0-3cb2584565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2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3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3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3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dbbd15-56a6-4a36-99c3-e06f7c17aee8" elementFormDefault="qualified">
    <xsd:import namespace="http://schemas.microsoft.com/office/2006/documentManagement/types"/>
    <xsd:import namespace="http://schemas.microsoft.com/office/infopath/2007/PartnerControls"/>
    <xsd:element name="SharedWithUsers" ma:index="31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2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32a69afe9334bacac5402d80fafca96 xmlns="e58eaca8-f4da-4d53-a948-ecd7d12d3e4a">
      <Terms xmlns="http://schemas.microsoft.com/office/infopath/2007/PartnerControls"/>
    </c32a69afe9334bacac5402d80fafca96>
    <f84c44bcf12e43a0bfbdbe18a4aa4c85 xmlns="e58eaca8-f4da-4d53-a948-ecd7d12d3e4a">
      <Terms xmlns="http://schemas.microsoft.com/office/infopath/2007/PartnerControls"/>
    </f84c44bcf12e43a0bfbdbe18a4aa4c85>
    <TaxCatchAll xmlns="e58eaca8-f4da-4d53-a948-ecd7d12d3e4a" xsi:nil="true"/>
    <je222cc3316e49e0b13fcbd552ff3abd xmlns="e58eaca8-f4da-4d53-a948-ecd7d12d3e4a">
      <Terms xmlns="http://schemas.microsoft.com/office/infopath/2007/PartnerControls"/>
    </je222cc3316e49e0b13fcbd552ff3abd>
    <j04ab1e59a7b4012bcf9efb82787d622 xmlns="e58eaca8-f4da-4d53-a948-ecd7d12d3e4a">
      <Terms xmlns="http://schemas.microsoft.com/office/infopath/2007/PartnerControls"/>
    </j04ab1e59a7b4012bcf9efb82787d622>
    <lcf76f155ced4ddcb4097134ff3c332f xmlns="c82cca38-21c0-4085-b597-6714eaf117dc">
      <Terms xmlns="http://schemas.microsoft.com/office/infopath/2007/PartnerControls"/>
    </lcf76f155ced4ddcb4097134ff3c332f>
    <f34ad291bcd142b8b3d5d74d8ca9d0a9 xmlns="e58eaca8-f4da-4d53-a948-ecd7d12d3e4a">
      <Terms xmlns="http://schemas.microsoft.com/office/infopath/2007/PartnerControls"/>
    </f34ad291bcd142b8b3d5d74d8ca9d0a9>
    <k468628171ba49daa2402c9cfebc3f53 xmlns="e58eaca8-f4da-4d53-a948-ecd7d12d3e4a">
      <Terms xmlns="http://schemas.microsoft.com/office/infopath/2007/PartnerControls"/>
    </k468628171ba49daa2402c9cfebc3f53>
  </documentManagement>
</p:properties>
</file>

<file path=customXml/itemProps1.xml><?xml version="1.0" encoding="utf-8"?>
<ds:datastoreItem xmlns:ds="http://schemas.openxmlformats.org/officeDocument/2006/customXml" ds:itemID="{FC8DD869-1154-4CD3-9A44-979FCBC62B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7168D9-7B08-4203-960D-4A880EACA5E6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3BD634C9-FC1C-421F-BB17-07F7877646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8eaca8-f4da-4d53-a948-ecd7d12d3e4a"/>
    <ds:schemaRef ds:uri="c82cca38-21c0-4085-b597-6714eaf117dc"/>
    <ds:schemaRef ds:uri="11dbbd15-56a6-4a36-99c3-e06f7c17ae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ED82E5D8-EE74-4CBB-87FB-4FB07DCCEA1A}">
  <ds:schemaRefs>
    <ds:schemaRef ds:uri="http://schemas.microsoft.com/office/2006/metadata/properties"/>
    <ds:schemaRef ds:uri="http://schemas.microsoft.com/office/infopath/2007/PartnerControls"/>
    <ds:schemaRef ds:uri="e58eaca8-f4da-4d53-a948-ecd7d12d3e4a"/>
    <ds:schemaRef ds:uri="c82cca38-21c0-4085-b597-6714eaf117d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Kerstin Deutsch</dc:creator>
  <cp:lastModifiedBy>Stephanie Schubert</cp:lastModifiedBy>
  <cp:revision>6</cp:revision>
  <dcterms:created xsi:type="dcterms:W3CDTF">2025-09-04T10:23:19Z</dcterms:created>
  <dcterms:modified xsi:type="dcterms:W3CDTF">2025-11-10T12:35:13Z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0x010100709310C26895984B8A15B67BDB451BFB</vt:lpwstr>
  </property>
  <property fmtid="{D5CDD505-2E9C-101B-9397-08002B2CF9AE}" pid="3" name="Inhalt">
    <vt:lpwstr/>
  </property>
  <property fmtid="{D5CDD505-2E9C-101B-9397-08002B2CF9AE}" pid="4" name="Bereich">
    <vt:lpwstr/>
  </property>
  <property fmtid="{D5CDD505-2E9C-101B-9397-08002B2CF9AE}" pid="5" name="Darstellung">
    <vt:lpwstr/>
  </property>
  <property fmtid="{D5CDD505-2E9C-101B-9397-08002B2CF9AE}" pid="6" name="Ansicht">
    <vt:lpwstr/>
  </property>
  <property fmtid="{D5CDD505-2E9C-101B-9397-08002B2CF9AE}" pid="7" name="MediaServiceImageTags">
    <vt:lpwstr/>
  </property>
  <property fmtid="{D5CDD505-2E9C-101B-9397-08002B2CF9AE}" pid="8" name="Veranstaltungsart">
    <vt:lpwstr/>
  </property>
  <property fmtid="{D5CDD505-2E9C-101B-9397-08002B2CF9AE}" pid="9" name="Zielgruppe">
    <vt:lpwstr/>
  </property>
</Properties>
</file>