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9" r:id="rId6"/>
    <p:sldId id="260" r:id="rId7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802D78-69CE-EB0F-8CB6-281C2DC9D8CF}" v="3" dt="2026-07-10T09:05:42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1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rstin Deutsch" userId="S::kerstin.deutsch@conventus.de::709da218-d69d-46b5-826f-4c397f663f3c" providerId="AD" clId="Web-{6D802D78-69CE-EB0F-8CB6-281C2DC9D8CF}"/>
    <pc:docChg chg="addSld modSld">
      <pc:chgData name="Kerstin Deutsch" userId="S::kerstin.deutsch@conventus.de::709da218-d69d-46b5-826f-4c397f663f3c" providerId="AD" clId="Web-{6D802D78-69CE-EB0F-8CB6-281C2DC9D8CF}" dt="2026-07-10T09:05:41.759" v="1"/>
      <pc:docMkLst>
        <pc:docMk/>
      </pc:docMkLst>
      <pc:sldChg chg="addSp modSp new">
        <pc:chgData name="Kerstin Deutsch" userId="S::kerstin.deutsch@conventus.de::709da218-d69d-46b5-826f-4c397f663f3c" providerId="AD" clId="Web-{6D802D78-69CE-EB0F-8CB6-281C2DC9D8CF}" dt="2026-07-10T09:05:41.759" v="1"/>
        <pc:sldMkLst>
          <pc:docMk/>
          <pc:sldMk cId="1507574840" sldId="260"/>
        </pc:sldMkLst>
        <pc:picChg chg="add mod">
          <ac:chgData name="Kerstin Deutsch" userId="S::kerstin.deutsch@conventus.de::709da218-d69d-46b5-826f-4c397f663f3c" providerId="AD" clId="Web-{6D802D78-69CE-EB0F-8CB6-281C2DC9D8CF}" dt="2026-07-10T09:05:41.759" v="1"/>
          <ac:picMkLst>
            <pc:docMk/>
            <pc:sldMk cId="1507574840" sldId="260"/>
            <ac:picMk id="2" creationId="{CD058C83-BB21-6EBC-F05C-4B62EA684A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90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88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7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81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42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01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3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63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901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46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10.07.2026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32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76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3D1B7-3A97-A17F-2855-65EE46663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E3D8BC6-DE9E-49E3-806E-8A0BDCD51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0429" cy="51414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058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D058C83-BB21-6EBC-F05C-4B62EA684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6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74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f3f64381-af27-4bc9-81c0-3cb258456522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9310C26895984B8A15B67BDB451BFB" ma:contentTypeVersion="17" ma:contentTypeDescription="Ein neues Dokument erstellen." ma:contentTypeScope="" ma:versionID="f6649a9e9579882fca3020fd588463e2">
  <xsd:schema xmlns:xsd="http://www.w3.org/2001/XMLSchema" xmlns:xs="http://www.w3.org/2001/XMLSchema" xmlns:p="http://schemas.microsoft.com/office/2006/metadata/properties" xmlns:ns2="e58eaca8-f4da-4d53-a948-ecd7d12d3e4a" xmlns:ns3="c82cca38-21c0-4085-b597-6714eaf117dc" xmlns:ns4="11dbbd15-56a6-4a36-99c3-e06f7c17aee8" targetNamespace="http://schemas.microsoft.com/office/2006/metadata/properties" ma:root="true" ma:fieldsID="3c859b1cb986835562510a950c888b7c" ns2:_="" ns3:_="" ns4:_="">
    <xsd:import namespace="e58eaca8-f4da-4d53-a948-ecd7d12d3e4a"/>
    <xsd:import namespace="c82cca38-21c0-4085-b597-6714eaf117dc"/>
    <xsd:import namespace="11dbbd15-56a6-4a36-99c3-e06f7c17aee8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k468628171ba49daa2402c9cfebc3f53" minOccurs="0"/>
                <xsd:element ref="ns3:MediaServiceLocation" minOccurs="0"/>
                <xsd:element ref="ns3:MediaServiceMetadata" minOccurs="0"/>
                <xsd:element ref="ns3:lcf76f155ced4ddcb4097134ff3c332f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bda44565-edf1-4eb2-a686-d5cae893b478}" ma:internalName="TaxCatchAll" ma:showField="CatchAllData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bda44565-edf1-4eb2-a686-d5cae893b478}" ma:internalName="TaxCatchAllLabel" ma:readOnly="true" ma:showField="CatchAllDataLabel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18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ca38-21c0-4085-b597-6714eaf117dc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FastMetadata" ma:index="2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bbd15-56a6-4a36-99c3-e06f7c17aee8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32a69afe9334bacac5402d80fafca96 xmlns="e58eaca8-f4da-4d53-a948-ecd7d12d3e4a">
      <Terms xmlns="http://schemas.microsoft.com/office/infopath/2007/PartnerControls"/>
    </c32a69afe9334bacac5402d80fafca96>
    <TaxCatchAll xmlns="e58eaca8-f4da-4d53-a948-ecd7d12d3e4a" xsi:nil="true"/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  <lcf76f155ced4ddcb4097134ff3c332f xmlns="c82cca38-21c0-4085-b597-6714eaf117d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F3FA4E-8457-4819-9882-F866153CD4E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18DADC5E-AA73-4C42-88BD-B4A762679A07}">
  <ds:schemaRefs>
    <ds:schemaRef ds:uri="11dbbd15-56a6-4a36-99c3-e06f7c17aee8"/>
    <ds:schemaRef ds:uri="c82cca38-21c0-4085-b597-6714eaf117dc"/>
    <ds:schemaRef ds:uri="e58eaca8-f4da-4d53-a948-ecd7d12d3e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6E37720-C82F-4378-B6F1-C009CE1A78F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E79BB15-7E48-4946-8D7E-1DA8E4DDD9D4}">
  <ds:schemaRefs>
    <ds:schemaRef ds:uri="87778deb-af02-42e7-94a1-5a6bbe896bdb"/>
    <ds:schemaRef ds:uri="c82cca38-21c0-4085-b597-6714eaf117dc"/>
    <ds:schemaRef ds:uri="e58eaca8-f4da-4d53-a948-ecd7d12d3e4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Kunath</dc:creator>
  <cp:revision>1</cp:revision>
  <dcterms:created xsi:type="dcterms:W3CDTF">2021-04-30T12:51:15Z</dcterms:created>
  <dcterms:modified xsi:type="dcterms:W3CDTF">2026-07-10T09:06:08Z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0x010100709310C26895984B8A15B67BDB451BFB</vt:lpwstr>
  </property>
  <property fmtid="{D5CDD505-2E9C-101B-9397-08002B2CF9AE}" pid="3" name="Inhalt">
    <vt:lpwstr/>
  </property>
  <property fmtid="{D5CDD505-2E9C-101B-9397-08002B2CF9AE}" pid="4" name="Bereich">
    <vt:lpwstr/>
  </property>
  <property fmtid="{D5CDD505-2E9C-101B-9397-08002B2CF9AE}" pid="5" name="Veranstaltungsart">
    <vt:lpwstr/>
  </property>
  <property fmtid="{D5CDD505-2E9C-101B-9397-08002B2CF9AE}" pid="6" name="Ansicht">
    <vt:lpwstr/>
  </property>
  <property fmtid="{D5CDD505-2E9C-101B-9397-08002B2CF9AE}" pid="7" name="Zielgruppe">
    <vt:lpwstr/>
  </property>
  <property fmtid="{D5CDD505-2E9C-101B-9397-08002B2CF9AE}" pid="8" name="MediaServiceImageTags">
    <vt:lpwstr/>
  </property>
</Properties>
</file>